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62" r:id="rId3"/>
    <p:sldId id="263" r:id="rId4"/>
    <p:sldId id="282" r:id="rId5"/>
    <p:sldId id="265" r:id="rId6"/>
    <p:sldId id="283" r:id="rId7"/>
    <p:sldId id="264" r:id="rId8"/>
    <p:sldId id="284" r:id="rId9"/>
    <p:sldId id="266" r:id="rId10"/>
    <p:sldId id="285" r:id="rId11"/>
    <p:sldId id="261" r:id="rId12"/>
    <p:sldId id="270" r:id="rId13"/>
    <p:sldId id="260" r:id="rId14"/>
    <p:sldId id="286" r:id="rId15"/>
    <p:sldId id="278" r:id="rId16"/>
    <p:sldId id="279" r:id="rId17"/>
    <p:sldId id="280" r:id="rId18"/>
    <p:sldId id="281" r:id="rId19"/>
    <p:sldId id="276" r:id="rId20"/>
    <p:sldId id="287" r:id="rId21"/>
    <p:sldId id="275" r:id="rId22"/>
    <p:sldId id="288" r:id="rId23"/>
    <p:sldId id="289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803149606299215E-2"/>
          <c:y val="2.4077232560462816E-2"/>
          <c:w val="0.92050549236900947"/>
          <c:h val="0.65782778882743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Производитель</c:v>
                </c:pt>
                <c:pt idx="1">
                  <c:v>Администратор</c:v>
                </c:pt>
                <c:pt idx="2">
                  <c:v>предприниматель</c:v>
                </c:pt>
                <c:pt idx="3">
                  <c:v>Интегратор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Производитель</c:v>
                </c:pt>
                <c:pt idx="1">
                  <c:v>Администратор</c:v>
                </c:pt>
                <c:pt idx="2">
                  <c:v>предприниматель</c:v>
                </c:pt>
                <c:pt idx="3">
                  <c:v>Интегратор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cat>
            <c:strRef>
              <c:f>Sheet1!$A$2:$A$5</c:f>
              <c:strCache>
                <c:ptCount val="4"/>
                <c:pt idx="0">
                  <c:v>Производитель</c:v>
                </c:pt>
                <c:pt idx="1">
                  <c:v>Администратор</c:v>
                </c:pt>
                <c:pt idx="2">
                  <c:v>предприниматель</c:v>
                </c:pt>
                <c:pt idx="3">
                  <c:v>Интегратор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18</c:v>
                </c:pt>
                <c:pt idx="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757568"/>
        <c:axId val="25759104"/>
      </c:barChart>
      <c:catAx>
        <c:axId val="25757568"/>
        <c:scaling>
          <c:orientation val="minMax"/>
        </c:scaling>
        <c:delete val="0"/>
        <c:axPos val="b"/>
        <c:majorTickMark val="out"/>
        <c:minorTickMark val="none"/>
        <c:tickLblPos val="nextTo"/>
        <c:crossAx val="25759104"/>
        <c:crosses val="autoZero"/>
        <c:auto val="1"/>
        <c:lblAlgn val="ctr"/>
        <c:lblOffset val="100"/>
        <c:noMultiLvlLbl val="0"/>
      </c:catAx>
      <c:valAx>
        <c:axId val="25759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757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D2BC7-7271-4627-9EBC-8EB8EF3163FF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6F507-CEE6-40EE-B8EE-71D69AEFBA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5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6F507-CEE6-40EE-B8EE-71D69AEFBA0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052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6F507-CEE6-40EE-B8EE-71D69AEFBA0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6F507-CEE6-40EE-B8EE-71D69AEFBA0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855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6F507-CEE6-40EE-B8EE-71D69AEFBA0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369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6F507-CEE6-40EE-B8EE-71D69AEFBA0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183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6F507-CEE6-40EE-B8EE-71D69AEFBA0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6F507-CEE6-40EE-B8EE-71D69AEFBA0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25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6F507-CEE6-40EE-B8EE-71D69AEFBA0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105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6F507-CEE6-40EE-B8EE-71D69AEFBA0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914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6F507-CEE6-40EE-B8EE-71D69AEFBA0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508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6F507-CEE6-40EE-B8EE-71D69AEFBA0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78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6F507-CEE6-40EE-B8EE-71D69AEFBA0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30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6F507-CEE6-40EE-B8EE-71D69AEFBA0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6F507-CEE6-40EE-B8EE-71D69AEFBA0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114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6F507-CEE6-40EE-B8EE-71D69AEFBA0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6F507-CEE6-40EE-B8EE-71D69AEFBA0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6F507-CEE6-40EE-B8EE-71D69AEFBA0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53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6F507-CEE6-40EE-B8EE-71D69AEFBA0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701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6F507-CEE6-40EE-B8EE-71D69AEFBA0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6F507-CEE6-40EE-B8EE-71D69AEFBA0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49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6F507-CEE6-40EE-B8EE-71D69AEFBA0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6F507-CEE6-40EE-B8EE-71D69AEFBA0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183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6F507-CEE6-40EE-B8EE-71D69AEFBA0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6F507-CEE6-40EE-B8EE-71D69AEFBA0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17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dizes.me/paei_test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836713"/>
            <a:ext cx="6478488" cy="2448271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Работа с педагогическим коллективом на основе «Витаминного кода </a:t>
            </a:r>
            <a:r>
              <a:rPr lang="ru-RU" dirty="0" err="1" smtClean="0"/>
              <a:t>И.Адизеса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437112"/>
            <a:ext cx="3960440" cy="15121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Лукьянова О.В. </a:t>
            </a:r>
            <a:r>
              <a:rPr lang="ru-RU" sz="2400" dirty="0" smtClean="0"/>
              <a:t>,</a:t>
            </a:r>
          </a:p>
          <a:p>
            <a:r>
              <a:rPr lang="ru-RU" sz="2000" dirty="0" smtClean="0"/>
              <a:t>старший </a:t>
            </a:r>
            <a:r>
              <a:rPr lang="ru-RU" sz="2000" dirty="0" smtClean="0"/>
              <a:t>воспитатель </a:t>
            </a:r>
            <a:endParaRPr lang="ru-RU" sz="2000" dirty="0" smtClean="0"/>
          </a:p>
          <a:p>
            <a:r>
              <a:rPr lang="ru-RU" sz="2000" dirty="0" smtClean="0"/>
              <a:t>МБДОУ </a:t>
            </a:r>
            <a:r>
              <a:rPr lang="ru-RU" sz="2000" dirty="0" smtClean="0"/>
              <a:t>№113 Советского района </a:t>
            </a:r>
            <a:r>
              <a:rPr lang="ru-RU" sz="2000" dirty="0" err="1" smtClean="0"/>
              <a:t>г.Казани</a:t>
            </a:r>
            <a:endParaRPr lang="ru-RU" sz="2000" dirty="0"/>
          </a:p>
        </p:txBody>
      </p:sp>
      <p:pic>
        <p:nvPicPr>
          <p:cNvPr id="1026" name="Picture 2" descr="F:\офис\фото офис\2853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84984"/>
            <a:ext cx="3024336" cy="3273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38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ИНТЕГРАТОР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Он создаёт командный дух, сам следует правилам корпорации и мотивирует коллег на работу. Интегратор бывает пассивным (сам участвует в группе) и активным (сплачивает, но сам остаётся в стороне). Кроме того, его деятельность бывает вертикальной (направленной на высшее руководство), горизонтальной (в своём профессиональном круге) и нижней (с подчинёнными).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xyst.ru/wp-content/uploads/2016/08/3-45510_1_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04664"/>
            <a:ext cx="7128792" cy="5798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Реализация каждой функции позволяет получить ответ на соответствующий вопрос.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dirty="0" smtClean="0"/>
              <a:t> - Что нужно сделать?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dirty="0" smtClean="0"/>
              <a:t> - Как это нужно сделать?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dirty="0" smtClean="0"/>
              <a:t> - Когда и зачем это нужно сделать?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 smtClean="0"/>
              <a:t> - Кто это должен делать?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20713"/>
          <a:ext cx="8229600" cy="550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1187624" y="-243407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dirty="0" smtClean="0"/>
              <a:t> </a:t>
            </a:r>
            <a:r>
              <a:rPr lang="ru-RU" sz="3600" dirty="0" smtClean="0"/>
              <a:t>40%  </a:t>
            </a:r>
            <a:r>
              <a:rPr lang="ru-RU" dirty="0" smtClean="0"/>
              <a:t>                  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dirty="0" smtClean="0"/>
              <a:t> </a:t>
            </a:r>
            <a:r>
              <a:rPr lang="ru-RU" sz="3600" dirty="0" smtClean="0"/>
              <a:t>13%       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dirty="0" smtClean="0"/>
              <a:t> </a:t>
            </a:r>
            <a:r>
              <a:rPr lang="ru-RU" sz="3600" dirty="0" smtClean="0"/>
              <a:t>17%      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 smtClean="0"/>
              <a:t> </a:t>
            </a:r>
            <a:r>
              <a:rPr lang="ru-RU" sz="3600" dirty="0" smtClean="0"/>
              <a:t>30%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2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ег\Desktop\IMG_20190822_11391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25315" t="5740"/>
          <a:stretch/>
        </p:blipFill>
        <p:spPr bwMode="auto">
          <a:xfrm>
            <a:off x="1547664" y="260648"/>
            <a:ext cx="6624736" cy="6270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Что делать, если </a:t>
            </a:r>
            <a:r>
              <a:rPr lang="ru-RU" b="1" dirty="0" smtClean="0"/>
              <a:t>вы производитель:</a:t>
            </a:r>
            <a:endParaRPr lang="ru-RU" dirty="0" smtClean="0"/>
          </a:p>
          <a:p>
            <a:pPr lvl="0"/>
            <a:r>
              <a:rPr lang="ru-RU" i="1" dirty="0" smtClean="0"/>
              <a:t>Прежде чем выполнять задачи, </a:t>
            </a:r>
            <a:r>
              <a:rPr lang="ru-RU" i="1" dirty="0" smtClean="0"/>
              <a:t>подумайте: </a:t>
            </a:r>
            <a:r>
              <a:rPr lang="ru-RU" i="1" dirty="0" smtClean="0"/>
              <a:t>действительно ли это </a:t>
            </a:r>
            <a:r>
              <a:rPr lang="ru-RU" i="1" dirty="0" smtClean="0"/>
              <a:t>необходимо?</a:t>
            </a:r>
            <a:endParaRPr lang="ru-RU" dirty="0" smtClean="0"/>
          </a:p>
          <a:p>
            <a:pPr lvl="0"/>
            <a:r>
              <a:rPr lang="ru-RU" i="1" dirty="0" smtClean="0"/>
              <a:t>Составьте список задач, которые можете сделать только вы. </a:t>
            </a:r>
            <a:endParaRPr lang="ru-RU" dirty="0" smtClean="0"/>
          </a:p>
          <a:p>
            <a:pPr lvl="0"/>
            <a:r>
              <a:rPr lang="ru-RU" i="1" dirty="0" smtClean="0"/>
              <a:t>Думайте о долгосрочных результатах.</a:t>
            </a:r>
            <a:endParaRPr lang="ru-RU" dirty="0" smtClean="0"/>
          </a:p>
          <a:p>
            <a:pPr lvl="0"/>
            <a:r>
              <a:rPr lang="ru-RU" i="1" dirty="0" smtClean="0"/>
              <a:t>Уделяйте внимание не только результату, но и процессу.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Что делать, если </a:t>
            </a:r>
            <a:r>
              <a:rPr lang="ru-RU" b="1" dirty="0" smtClean="0"/>
              <a:t>вы администратор:</a:t>
            </a:r>
            <a:endParaRPr lang="ru-RU" dirty="0" smtClean="0"/>
          </a:p>
          <a:p>
            <a:pPr lvl="0"/>
            <a:r>
              <a:rPr lang="ru-RU" i="1" dirty="0" smtClean="0"/>
              <a:t>Отступайте от плана, рискуйте. В эпоху перемен это необходимо.</a:t>
            </a:r>
            <a:endParaRPr lang="ru-RU" dirty="0" smtClean="0"/>
          </a:p>
          <a:p>
            <a:pPr lvl="0"/>
            <a:r>
              <a:rPr lang="ru-RU" i="1" dirty="0" smtClean="0"/>
              <a:t>За несоблюдение правил коллегами не судите строго.</a:t>
            </a:r>
            <a:endParaRPr lang="ru-RU" dirty="0" smtClean="0"/>
          </a:p>
          <a:p>
            <a:pPr lvl="0"/>
            <a:r>
              <a:rPr lang="ru-RU" i="1" dirty="0" smtClean="0"/>
              <a:t>Рассматривайте каждую конкретную ситуацию отдельно. </a:t>
            </a:r>
            <a:r>
              <a:rPr lang="ru-RU" i="1" dirty="0" smtClean="0"/>
              <a:t>Иногда, </a:t>
            </a:r>
            <a:r>
              <a:rPr lang="ru-RU" i="1" dirty="0" smtClean="0"/>
              <a:t>чтобы сохранить хорошие отношения, приходится отступать от плана.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908720"/>
            <a:ext cx="749808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Что делать, если </a:t>
            </a:r>
            <a:r>
              <a:rPr lang="ru-RU" b="1" dirty="0" smtClean="0"/>
              <a:t>вы предприниматель.</a:t>
            </a:r>
            <a:endParaRPr lang="ru-RU" dirty="0" smtClean="0"/>
          </a:p>
          <a:p>
            <a:pPr lvl="0"/>
            <a:r>
              <a:rPr lang="ru-RU" i="1" dirty="0" smtClean="0"/>
              <a:t>Не спешите озвучивать каждую идею. </a:t>
            </a:r>
            <a:endParaRPr lang="ru-RU" dirty="0" smtClean="0"/>
          </a:p>
          <a:p>
            <a:pPr lvl="0"/>
            <a:r>
              <a:rPr lang="ru-RU" i="1" dirty="0" smtClean="0"/>
              <a:t>Отложите решение на день: вы ликвидируете эмоции и успеете все обдумать.</a:t>
            </a:r>
            <a:endParaRPr lang="ru-RU" dirty="0" smtClean="0"/>
          </a:p>
          <a:p>
            <a:pPr lvl="0"/>
            <a:r>
              <a:rPr lang="ru-RU" i="1" dirty="0" smtClean="0"/>
              <a:t>Давайте другим коллегам высказаться.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Что делать, если </a:t>
            </a:r>
            <a:r>
              <a:rPr lang="ru-RU" b="1" dirty="0" smtClean="0"/>
              <a:t>вы интегратор:</a:t>
            </a:r>
            <a:endParaRPr lang="ru-RU" dirty="0" smtClean="0"/>
          </a:p>
          <a:p>
            <a:pPr lvl="0"/>
            <a:r>
              <a:rPr lang="ru-RU" i="1" dirty="0" smtClean="0"/>
              <a:t>Если нужно решить вопрос, представьте, что вы на необитаемом острове. У вас нет советчиков. Решение — за вами.</a:t>
            </a:r>
            <a:endParaRPr lang="ru-RU" dirty="0" smtClean="0"/>
          </a:p>
          <a:p>
            <a:pPr lvl="0"/>
            <a:r>
              <a:rPr lang="ru-RU" i="1" dirty="0" smtClean="0"/>
              <a:t>Не бойтесь критики. Если кто-то не разделяет вашу точку зрения, выслушайте. </a:t>
            </a:r>
            <a:endParaRPr lang="ru-RU" dirty="0" smtClean="0"/>
          </a:p>
          <a:p>
            <a:pPr lvl="0"/>
            <a:r>
              <a:rPr lang="ru-RU" i="1" dirty="0" smtClean="0"/>
              <a:t>Выделите час на общение с коллегами, остальное время посвящайте стратегическим вопросам 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г\Desktop\IMG_20190815_135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4664"/>
            <a:ext cx="4724400" cy="354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Олег\Desktop\IMG_20190808_141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9939" y="2996952"/>
            <a:ext cx="4916421" cy="368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код адизес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124744"/>
            <a:ext cx="7416823" cy="5328592"/>
          </a:xfrm>
          <a:prstGeom prst="rect">
            <a:avLst/>
          </a:prstGeom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187624" y="580920"/>
            <a:ext cx="71287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https://adizes.me/paei_test/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 доске 4 </a:t>
            </a:r>
            <a:r>
              <a:rPr lang="ru-RU" sz="2800" dirty="0" smtClean="0"/>
              <a:t>колонки, </a:t>
            </a:r>
            <a:r>
              <a:rPr lang="ru-RU" sz="2800" dirty="0" smtClean="0"/>
              <a:t>на которые наклеиваются </a:t>
            </a:r>
            <a:r>
              <a:rPr lang="ru-RU" sz="2800" dirty="0" err="1" smtClean="0"/>
              <a:t>стикеры</a:t>
            </a:r>
            <a:r>
              <a:rPr lang="ru-RU" sz="2800" dirty="0" smtClean="0"/>
              <a:t> согласно </a:t>
            </a:r>
            <a:r>
              <a:rPr lang="ru-RU" sz="2800" dirty="0" smtClean="0"/>
              <a:t>инструкциям</a:t>
            </a:r>
            <a:endParaRPr lang="ru-RU" sz="2800" dirty="0"/>
          </a:p>
        </p:txBody>
      </p:sp>
      <p:pic>
        <p:nvPicPr>
          <p:cNvPr id="55298" name="Picture 2" descr="C:\Users\Олег\Desktop\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556792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Олег\Desktop\IMG_20190808_141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728700"/>
            <a:ext cx="6384709" cy="4788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SMART</a:t>
            </a:r>
            <a:r>
              <a:rPr lang="ru-RU" dirty="0" smtClean="0"/>
              <a:t>-анализ</a:t>
            </a:r>
            <a:endParaRPr lang="ru-RU" dirty="0"/>
          </a:p>
        </p:txBody>
      </p:sp>
      <p:pic>
        <p:nvPicPr>
          <p:cNvPr id="56322" name="Picture 2" descr="C:\Users\Олег\Desktop\cmart-cel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65698"/>
            <a:ext cx="8510835" cy="5503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Результативности можно добиться если выдвинуть на передний план функции Р и Е. </a:t>
            </a:r>
            <a:endParaRPr lang="ru-RU" dirty="0" smtClean="0"/>
          </a:p>
          <a:p>
            <a:r>
              <a:rPr lang="ru-RU" b="1" dirty="0" smtClean="0"/>
              <a:t>Эффективности можно добиться, задействовав функции A </a:t>
            </a:r>
            <a:r>
              <a:rPr lang="ru-RU" dirty="0" smtClean="0"/>
              <a:t>и </a:t>
            </a:r>
            <a:r>
              <a:rPr lang="ru-RU" b="1" dirty="0" smtClean="0"/>
              <a:t>I</a:t>
            </a:r>
            <a:r>
              <a:rPr lang="ru-RU" dirty="0" smtClean="0"/>
              <a:t>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548680"/>
            <a:ext cx="7890080" cy="56997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«Организацию выручит </a:t>
            </a:r>
            <a:r>
              <a:rPr lang="ru-RU" b="1" dirty="0" smtClean="0"/>
              <a:t>взаимодополняющая команда</a:t>
            </a:r>
            <a:r>
              <a:rPr lang="ru-RU" dirty="0" smtClean="0"/>
              <a:t>, члены которой придерживаются разных подходов, а задачи каждого четко определены».</a:t>
            </a:r>
          </a:p>
          <a:p>
            <a:pPr algn="r">
              <a:lnSpc>
                <a:spcPct val="150000"/>
              </a:lnSpc>
              <a:buNone/>
            </a:pPr>
            <a:r>
              <a:rPr lang="ru-RU" dirty="0" smtClean="0"/>
              <a:t>Ицхак Адизес.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499176" cy="25922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Paei "Производитель":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знает, что нужно клиенту;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умеет создать то, что нужно клиенту;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самостоятельно производит продукт;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обладает мотивацией достижения.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3501008"/>
            <a:ext cx="7427168" cy="2625155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P</a:t>
            </a:r>
            <a:r>
              <a:rPr lang="ru-RU" b="1" dirty="0" smtClean="0"/>
              <a:t>aei,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dirty="0" smtClean="0"/>
              <a:t>roducer</a:t>
            </a:r>
            <a:r>
              <a:rPr lang="ru-RU" b="1" dirty="0" smtClean="0"/>
              <a:t>)  - </a:t>
            </a:r>
            <a:r>
              <a:rPr lang="ru-RU" dirty="0" smtClean="0"/>
              <a:t>деловит и практичен, должен быть знающим и целеустремленным, производит выдающиеся результаты работы.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ПРОИЗВОДИТЕЛЬ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Этот человек любит заниматься рабочим процессом, настроен на результат. Он не расположен к соблюдению всех инструкций, и готов иногда отступить от правил, чтобы добиться желаемого. Ему нужно видеть перед собой цель, а как решить </a:t>
            </a:r>
            <a:r>
              <a:rPr lang="ru-RU" dirty="0" smtClean="0"/>
              <a:t>задачу, </a:t>
            </a:r>
            <a:r>
              <a:rPr lang="ru-RU" dirty="0" smtClean="0"/>
              <a:t>он разберётся самостоятельно. Поэтому ему нужно знать своё дело досконально и разбираться в мелочах.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24744"/>
            <a:ext cx="7211144" cy="30963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pAei "Администратор":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методичен и организован;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способен видеть "подводные камни";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знает, что происходит в компании;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заботится о достоверности информации;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производит продукт.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4653136"/>
            <a:ext cx="7427168" cy="1944216"/>
          </a:xfrm>
        </p:spPr>
        <p:txBody>
          <a:bodyPr/>
          <a:lstStyle/>
          <a:p>
            <a:r>
              <a:rPr lang="ru-RU" b="1" dirty="0" smtClean="0"/>
              <a:t>p</a:t>
            </a:r>
            <a:r>
              <a:rPr lang="ru-RU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/>
              <a:t>ei,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dministrator</a:t>
            </a:r>
            <a:r>
              <a:rPr lang="ru-RU" b="1" dirty="0" smtClean="0"/>
              <a:t>) -</a:t>
            </a:r>
            <a:r>
              <a:rPr lang="ru-RU" dirty="0" smtClean="0"/>
              <a:t>скрупулезен и педантичен, организация оптимального порядка в процессах.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АДМИНИСТРАТОР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Функционал его сводится к четкому следованию правил, соблюдению норм и сроков. </a:t>
            </a:r>
          </a:p>
          <a:p>
            <a:r>
              <a:rPr lang="ru-RU" dirty="0" smtClean="0"/>
              <a:t>Он склонен контролировать всех и вся, любит составлять списки и инструкции. </a:t>
            </a:r>
          </a:p>
          <a:p>
            <a:r>
              <a:rPr lang="ru-RU" dirty="0" smtClean="0"/>
              <a:t>Администратор может придать форму любой безумной идее и сделать ее вполне достижимой. Такой человек видит все риски изначально, до воплощения в реальность. </a:t>
            </a:r>
          </a:p>
          <a:p>
            <a:r>
              <a:rPr lang="ru-RU" dirty="0" smtClean="0"/>
              <a:t>Беспокоится, чтобы все дела были доведены до </a:t>
            </a:r>
            <a:r>
              <a:rPr lang="ru-RU" dirty="0" smtClean="0"/>
              <a:t>конца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 smtClean="0"/>
              <a:t>информация была сохранена.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394645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paEi "Предприниматель":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выбирает направление развития компании;</a:t>
            </a:r>
            <a:br>
              <a:rPr lang="ru-RU" sz="3200" dirty="0" smtClean="0"/>
            </a:br>
            <a:r>
              <a:rPr lang="ru-RU" sz="3200" dirty="0" smtClean="0"/>
              <a:t>является творческой личностью;</a:t>
            </a:r>
            <a:br>
              <a:rPr lang="ru-RU" sz="3200" dirty="0" smtClean="0"/>
            </a:br>
            <a:r>
              <a:rPr lang="ru-RU" sz="3200" dirty="0" smtClean="0"/>
              <a:t>проявляет смелость и готовность действовать.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4149080"/>
            <a:ext cx="7499176" cy="223224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(pa</a:t>
            </a:r>
            <a:r>
              <a:rPr lang="ru-RU" b="1" dirty="0" smtClean="0">
                <a:solidFill>
                  <a:srgbClr val="FF0000"/>
                </a:solidFill>
              </a:rPr>
              <a:t>E</a:t>
            </a:r>
            <a:r>
              <a:rPr lang="ru-RU" b="1" dirty="0" smtClean="0"/>
              <a:t>i,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b="1" dirty="0" smtClean="0"/>
              <a:t>ntrepreneur</a:t>
            </a:r>
            <a:r>
              <a:rPr lang="ru-RU" b="1" dirty="0" smtClean="0"/>
              <a:t>) </a:t>
            </a:r>
            <a:r>
              <a:rPr lang="ru-RU" dirty="0" smtClean="0"/>
              <a:t>творческая личность, способная намечать новые направления и изобретать стратегии, генерация инновационных идей, новых тенденций.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ПРЕДПРИНИМАТЕЛЬ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Такому человеку трудно сосредоточиться на одном и методично следовать к достижению результата. Зато ему нет равных, когда нужно найти новую линию развития или придумать уникальный продукт. Его не интересуют промежуточные результаты, только великая идея.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42344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paeI "Интегратор":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способен объединять людей;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обладает творческими способностями;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проясняет недоразумения;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чувствует и понимает других людей;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стремится стать незаменимым.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4581128"/>
            <a:ext cx="7355160" cy="1584176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paе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/>
              <a:t>ntegrator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– уклончив и обходителен, гармонизация отношений в коллективе и развитие связей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Льга ВикторовнаПрезентация на 25 октября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ОЛьга ВикторовнаПрезентация на 25 октября</Template>
  <TotalTime>8</TotalTime>
  <Words>449</Words>
  <Application>Microsoft Office PowerPoint</Application>
  <PresentationFormat>Экран (4:3)</PresentationFormat>
  <Paragraphs>77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ОЛьга ВикторовнаПрезентация на 25 октября</vt:lpstr>
      <vt:lpstr>Работа с педагогическим коллективом на основе «Витаминного кода И.Адизеса»</vt:lpstr>
      <vt:lpstr>Презентация PowerPoint</vt:lpstr>
      <vt:lpstr>Paei "Производитель": знает, что нужно клиенту; умеет создать то, что нужно клиенту; самостоятельно производит продукт; обладает мотивацией достижения. </vt:lpstr>
      <vt:lpstr>ПРОИЗВОДИТЕЛЬ</vt:lpstr>
      <vt:lpstr>pAei "Администратор": методичен и организован; способен видеть "подводные камни"; знает, что происходит в компании; заботится о достоверности информации; не производит продукт. </vt:lpstr>
      <vt:lpstr>АДМИНИСТРАТОР</vt:lpstr>
      <vt:lpstr>paEi "Предприниматель": выбирает направление развития компании; является творческой личностью; проявляет смелость и готовность действовать. </vt:lpstr>
      <vt:lpstr>ПРЕДПРИНИМАТЕЛЬ</vt:lpstr>
      <vt:lpstr>paeI "Интегратор": способен объединять людей; обладает творческими способностями; проясняет недоразумения; чувствует и понимает других людей; не стремится стать незаменимым.</vt:lpstr>
      <vt:lpstr>ИНТЕГРАТОР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доске 4 колонки, на которые наклеиваются стикеры согласно инструкциям</vt:lpstr>
      <vt:lpstr>Презентация PowerPoint</vt:lpstr>
      <vt:lpstr>SMART-анализ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педагогическим коллективом на основе «Витаминного кода И.Адизеса»</dc:title>
  <dc:creator>User</dc:creator>
  <cp:lastModifiedBy>User</cp:lastModifiedBy>
  <cp:revision>1</cp:revision>
  <dcterms:created xsi:type="dcterms:W3CDTF">2019-10-29T12:48:10Z</dcterms:created>
  <dcterms:modified xsi:type="dcterms:W3CDTF">2019-10-29T12:57:00Z</dcterms:modified>
</cp:coreProperties>
</file>